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Roboto Condensed" panose="020B0604020202020204" charset="0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6629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Arduino Радар Система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Прост радар, реализиран с Arduino UNO, ултразвуков сензор и сервомотор.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660332"/>
            <a:ext cx="8490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Използвани компоненти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709273"/>
            <a:ext cx="6407944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393608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Arduino UNO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3709273"/>
            <a:ext cx="6408063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655362" y="393608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Ultrasonic Sensor HC-SR04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4752618"/>
            <a:ext cx="6407944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0604" y="497943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Servo Motor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8548" y="4752618"/>
            <a:ext cx="6408063" cy="816531"/>
          </a:xfrm>
          <a:prstGeom prst="roundRect">
            <a:avLst>
              <a:gd name="adj" fmla="val 41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655362" y="497943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Arduino Shield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722942" y="7541342"/>
            <a:ext cx="1828800" cy="599768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868561"/>
            <a:ext cx="6315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Принцип на работа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12274" y="2144316"/>
            <a:ext cx="35393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Завъртане на сензора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812274" y="2634734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Сервомоторът завърта ултразвуковия сензор.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3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812274" y="3505200"/>
            <a:ext cx="36914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bg-BG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Измерване на разстояние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812274" y="3995618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bg-BG" sz="1750" dirty="0" smtClean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Ултразвуковият сензор измерва разтоянието до обектите в околността</a:t>
            </a:r>
            <a:r>
              <a:rPr lang="en-US" sz="1750" dirty="0" smtClean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3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12274" y="4866084"/>
            <a:ext cx="4218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</a:t>
            </a:r>
            <a:r>
              <a:rPr lang="bg-BG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зпращане на данните към </a:t>
            </a:r>
            <a:r>
              <a:rPr lang="en-US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C#</a:t>
            </a:r>
            <a:endParaRPr lang="en-US" sz="2200" b="1" dirty="0"/>
          </a:p>
        </p:txBody>
      </p:sp>
      <p:sp>
        <p:nvSpPr>
          <p:cNvPr id="12" name="Text 6"/>
          <p:cNvSpPr/>
          <p:nvPr/>
        </p:nvSpPr>
        <p:spPr>
          <a:xfrm>
            <a:off x="5812274" y="5356503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bg-BG" sz="1750" dirty="0" smtClean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Микроконтролера изпраща данните към компютъра.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3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812274" y="6226969"/>
            <a:ext cx="33273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bg-BG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Обработка и в</a:t>
            </a:r>
            <a:r>
              <a:rPr lang="bg-BG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изуализиране</a:t>
            </a:r>
            <a:r>
              <a:rPr lang="en-US" sz="2200" b="1" dirty="0" smtClean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</a:t>
            </a: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на данни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5812274" y="6717387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C#</a:t>
            </a:r>
            <a:r>
              <a:rPr lang="bg-BG" sz="1750" dirty="0" smtClean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програмата приема данните чрез сериен порт, обработва ги и ги визуализира като точки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722942" y="7541342"/>
            <a:ext cx="1828800" cy="599768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9846" y="51780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Демонстрация</a:t>
            </a:r>
            <a:endParaRPr lang="en-US" sz="4450" dirty="0"/>
          </a:p>
        </p:txBody>
      </p:sp>
      <p:sp>
        <p:nvSpPr>
          <p:cNvPr id="4" name="Rectangle 3"/>
          <p:cNvSpPr/>
          <p:nvPr/>
        </p:nvSpPr>
        <p:spPr>
          <a:xfrm>
            <a:off x="12722942" y="7541342"/>
            <a:ext cx="1828800" cy="599768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89</Words>
  <Application>Microsoft Office PowerPoint</Application>
  <PresentationFormat>Custom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Hubot Sans Bold</vt:lpstr>
      <vt:lpstr>Roboto Condensed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Student</cp:lastModifiedBy>
  <cp:revision>3</cp:revision>
  <dcterms:created xsi:type="dcterms:W3CDTF">2025-07-03T20:53:04Z</dcterms:created>
  <dcterms:modified xsi:type="dcterms:W3CDTF">2025-07-04T10:14:40Z</dcterms:modified>
</cp:coreProperties>
</file>